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1" r:id="rId3"/>
    <p:sldId id="272" r:id="rId4"/>
    <p:sldId id="262" r:id="rId5"/>
    <p:sldId id="274" r:id="rId6"/>
    <p:sldId id="273" r:id="rId7"/>
    <p:sldId id="258" r:id="rId8"/>
    <p:sldId id="259" r:id="rId9"/>
    <p:sldId id="275" r:id="rId10"/>
    <p:sldId id="260" r:id="rId11"/>
    <p:sldId id="261" r:id="rId12"/>
    <p:sldId id="276" r:id="rId13"/>
    <p:sldId id="277" r:id="rId14"/>
    <p:sldId id="278" r:id="rId15"/>
    <p:sldId id="279" r:id="rId16"/>
    <p:sldId id="280" r:id="rId17"/>
    <p:sldId id="284" r:id="rId18"/>
    <p:sldId id="263" r:id="rId19"/>
    <p:sldId id="281" r:id="rId20"/>
    <p:sldId id="268" r:id="rId21"/>
    <p:sldId id="264" r:id="rId22"/>
    <p:sldId id="265" r:id="rId23"/>
    <p:sldId id="266" r:id="rId24"/>
    <p:sldId id="257" r:id="rId25"/>
    <p:sldId id="282" r:id="rId26"/>
    <p:sldId id="267" r:id="rId27"/>
    <p:sldId id="283" r:id="rId28"/>
    <p:sldId id="269" r:id="rId29"/>
    <p:sldId id="270" r:id="rId30"/>
    <p:sldId id="285" r:id="rId31"/>
  </p:sldIdLst>
  <p:sldSz cx="17475200" cy="9753600"/>
  <p:notesSz cx="17475200" cy="97536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399" y="3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-27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0</Words>
  <Application>Microsoft Office PowerPoint</Application>
  <PresentationFormat>Custom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Calibri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wduch</dc:creator>
  <cp:lastModifiedBy>Włodzisław Duch</cp:lastModifiedBy>
  <cp:revision>2</cp:revision>
  <dcterms:modified xsi:type="dcterms:W3CDTF">2026-01-23T21:18:17Z</dcterms:modified>
</cp:coreProperties>
</file>